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3.png"/><Relationship Id="rId7" Type="http://schemas.openxmlformats.org/officeDocument/2006/relationships/image" Target="../media/image7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95.png"/><Relationship Id="rId5" Type="http://schemas.openxmlformats.org/officeDocument/2006/relationships/image" Target="../media/image75.png"/><Relationship Id="rId10" Type="http://schemas.openxmlformats.org/officeDocument/2006/relationships/image" Target="../media/image94.png"/><Relationship Id="rId4" Type="http://schemas.openxmlformats.org/officeDocument/2006/relationships/image" Target="../media/image74.png"/><Relationship Id="rId9" Type="http://schemas.openxmlformats.org/officeDocument/2006/relationships/image" Target="../media/image9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3.png"/><Relationship Id="rId7" Type="http://schemas.openxmlformats.org/officeDocument/2006/relationships/image" Target="../media/image78.png"/><Relationship Id="rId12" Type="http://schemas.openxmlformats.org/officeDocument/2006/relationships/image" Target="../media/image9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97.png"/><Relationship Id="rId5" Type="http://schemas.openxmlformats.org/officeDocument/2006/relationships/image" Target="../media/image75.png"/><Relationship Id="rId10" Type="http://schemas.openxmlformats.org/officeDocument/2006/relationships/image" Target="../media/image96.png"/><Relationship Id="rId4" Type="http://schemas.openxmlformats.org/officeDocument/2006/relationships/image" Target="../media/image74.png"/><Relationship Id="rId9" Type="http://schemas.openxmlformats.org/officeDocument/2006/relationships/image" Target="../media/image8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102.png"/><Relationship Id="rId3" Type="http://schemas.openxmlformats.org/officeDocument/2006/relationships/image" Target="../media/image73.png"/><Relationship Id="rId7" Type="http://schemas.openxmlformats.org/officeDocument/2006/relationships/image" Target="../media/image78.png"/><Relationship Id="rId12" Type="http://schemas.openxmlformats.org/officeDocument/2006/relationships/image" Target="../media/image10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100.png"/><Relationship Id="rId5" Type="http://schemas.openxmlformats.org/officeDocument/2006/relationships/image" Target="../media/image75.png"/><Relationship Id="rId10" Type="http://schemas.openxmlformats.org/officeDocument/2006/relationships/image" Target="../media/image99.png"/><Relationship Id="rId4" Type="http://schemas.openxmlformats.org/officeDocument/2006/relationships/image" Target="../media/image74.png"/><Relationship Id="rId9" Type="http://schemas.openxmlformats.org/officeDocument/2006/relationships/image" Target="../media/image80.png"/><Relationship Id="rId14" Type="http://schemas.openxmlformats.org/officeDocument/2006/relationships/image" Target="../media/image10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8.png"/><Relationship Id="rId3" Type="http://schemas.openxmlformats.org/officeDocument/2006/relationships/image" Target="../media/image73.png"/><Relationship Id="rId7" Type="http://schemas.openxmlformats.org/officeDocument/2006/relationships/image" Target="../media/image78.png"/><Relationship Id="rId12" Type="http://schemas.openxmlformats.org/officeDocument/2006/relationships/image" Target="../media/image10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106.png"/><Relationship Id="rId5" Type="http://schemas.openxmlformats.org/officeDocument/2006/relationships/image" Target="../media/image75.png"/><Relationship Id="rId10" Type="http://schemas.openxmlformats.org/officeDocument/2006/relationships/image" Target="../media/image103.png"/><Relationship Id="rId4" Type="http://schemas.openxmlformats.org/officeDocument/2006/relationships/image" Target="../media/image74.png"/><Relationship Id="rId9" Type="http://schemas.openxmlformats.org/officeDocument/2006/relationships/image" Target="../media/image10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3.png"/><Relationship Id="rId7" Type="http://schemas.openxmlformats.org/officeDocument/2006/relationships/image" Target="../media/image7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110.png"/><Relationship Id="rId4" Type="http://schemas.openxmlformats.org/officeDocument/2006/relationships/image" Target="../media/image74.png"/><Relationship Id="rId9" Type="http://schemas.openxmlformats.org/officeDocument/2006/relationships/image" Target="../media/image10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115.png"/><Relationship Id="rId3" Type="http://schemas.openxmlformats.org/officeDocument/2006/relationships/image" Target="../media/image73.png"/><Relationship Id="rId7" Type="http://schemas.openxmlformats.org/officeDocument/2006/relationships/image" Target="../media/image79.png"/><Relationship Id="rId12" Type="http://schemas.openxmlformats.org/officeDocument/2006/relationships/image" Target="../media/image11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113.png"/><Relationship Id="rId5" Type="http://schemas.openxmlformats.org/officeDocument/2006/relationships/image" Target="../media/image75.png"/><Relationship Id="rId10" Type="http://schemas.openxmlformats.org/officeDocument/2006/relationships/image" Target="../media/image112.png"/><Relationship Id="rId4" Type="http://schemas.openxmlformats.org/officeDocument/2006/relationships/image" Target="../media/image74.png"/><Relationship Id="rId9" Type="http://schemas.openxmlformats.org/officeDocument/2006/relationships/image" Target="../media/image1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73.png"/><Relationship Id="rId7" Type="http://schemas.openxmlformats.org/officeDocument/2006/relationships/image" Target="../media/image11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76.png"/><Relationship Id="rId4" Type="http://schemas.openxmlformats.org/officeDocument/2006/relationships/image" Target="../media/image74.png"/><Relationship Id="rId9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3.png"/><Relationship Id="rId7" Type="http://schemas.openxmlformats.org/officeDocument/2006/relationships/image" Target="../media/image79.png"/><Relationship Id="rId12" Type="http://schemas.openxmlformats.org/officeDocument/2006/relationships/image" Target="../media/image12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11" Type="http://schemas.openxmlformats.org/officeDocument/2006/relationships/image" Target="../media/image122.png"/><Relationship Id="rId5" Type="http://schemas.openxmlformats.org/officeDocument/2006/relationships/image" Target="../media/image118.png"/><Relationship Id="rId10" Type="http://schemas.openxmlformats.org/officeDocument/2006/relationships/image" Target="../media/image121.png"/><Relationship Id="rId4" Type="http://schemas.openxmlformats.org/officeDocument/2006/relationships/image" Target="../media/image74.png"/><Relationship Id="rId9" Type="http://schemas.openxmlformats.org/officeDocument/2006/relationships/image" Target="../media/image1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128.png"/><Relationship Id="rId3" Type="http://schemas.openxmlformats.org/officeDocument/2006/relationships/image" Target="../media/image73.png"/><Relationship Id="rId7" Type="http://schemas.openxmlformats.org/officeDocument/2006/relationships/image" Target="../media/image79.png"/><Relationship Id="rId12" Type="http://schemas.openxmlformats.org/officeDocument/2006/relationships/image" Target="../media/image12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11" Type="http://schemas.openxmlformats.org/officeDocument/2006/relationships/image" Target="../media/image126.png"/><Relationship Id="rId5" Type="http://schemas.openxmlformats.org/officeDocument/2006/relationships/image" Target="../media/image118.png"/><Relationship Id="rId15" Type="http://schemas.openxmlformats.org/officeDocument/2006/relationships/image" Target="../media/image103.png"/><Relationship Id="rId10" Type="http://schemas.openxmlformats.org/officeDocument/2006/relationships/image" Target="../media/image125.png"/><Relationship Id="rId4" Type="http://schemas.openxmlformats.org/officeDocument/2006/relationships/image" Target="../media/image74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3.png"/><Relationship Id="rId7" Type="http://schemas.openxmlformats.org/officeDocument/2006/relationships/image" Target="../media/image7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10" Type="http://schemas.openxmlformats.org/officeDocument/2006/relationships/image" Target="../media/image131.png"/><Relationship Id="rId4" Type="http://schemas.openxmlformats.org/officeDocument/2006/relationships/image" Target="../media/image74.png"/><Relationship Id="rId9" Type="http://schemas.openxmlformats.org/officeDocument/2006/relationships/image" Target="../media/image1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3.png"/><Relationship Id="rId7" Type="http://schemas.openxmlformats.org/officeDocument/2006/relationships/image" Target="../media/image7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11" Type="http://schemas.openxmlformats.org/officeDocument/2006/relationships/image" Target="../media/image136.png"/><Relationship Id="rId5" Type="http://schemas.openxmlformats.org/officeDocument/2006/relationships/image" Target="../media/image132.png"/><Relationship Id="rId10" Type="http://schemas.openxmlformats.org/officeDocument/2006/relationships/image" Target="../media/image135.png"/><Relationship Id="rId4" Type="http://schemas.openxmlformats.org/officeDocument/2006/relationships/image" Target="../media/image74.png"/><Relationship Id="rId9" Type="http://schemas.openxmlformats.org/officeDocument/2006/relationships/image" Target="../media/image1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3.png"/><Relationship Id="rId7" Type="http://schemas.openxmlformats.org/officeDocument/2006/relationships/image" Target="../media/image13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10" Type="http://schemas.openxmlformats.org/officeDocument/2006/relationships/image" Target="../media/image138.png"/><Relationship Id="rId4" Type="http://schemas.openxmlformats.org/officeDocument/2006/relationships/image" Target="../media/image74.png"/><Relationship Id="rId9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3.png"/><Relationship Id="rId7" Type="http://schemas.openxmlformats.org/officeDocument/2006/relationships/image" Target="../media/image7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10" Type="http://schemas.openxmlformats.org/officeDocument/2006/relationships/image" Target="../media/image140.png"/><Relationship Id="rId4" Type="http://schemas.openxmlformats.org/officeDocument/2006/relationships/image" Target="../media/image74.png"/><Relationship Id="rId9" Type="http://schemas.openxmlformats.org/officeDocument/2006/relationships/image" Target="../media/image13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73.png"/><Relationship Id="rId7" Type="http://schemas.openxmlformats.org/officeDocument/2006/relationships/image" Target="../media/image14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10" Type="http://schemas.openxmlformats.org/officeDocument/2006/relationships/image" Target="../media/image144.png"/><Relationship Id="rId4" Type="http://schemas.openxmlformats.org/officeDocument/2006/relationships/image" Target="../media/image74.png"/><Relationship Id="rId9" Type="http://schemas.openxmlformats.org/officeDocument/2006/relationships/image" Target="../media/image1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73.png"/><Relationship Id="rId7" Type="http://schemas.openxmlformats.org/officeDocument/2006/relationships/image" Target="../media/image14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11" Type="http://schemas.openxmlformats.org/officeDocument/2006/relationships/image" Target="../media/image147.png"/><Relationship Id="rId5" Type="http://schemas.openxmlformats.org/officeDocument/2006/relationships/image" Target="../media/image118.png"/><Relationship Id="rId10" Type="http://schemas.openxmlformats.org/officeDocument/2006/relationships/image" Target="../media/image146.png"/><Relationship Id="rId4" Type="http://schemas.openxmlformats.org/officeDocument/2006/relationships/image" Target="../media/image74.png"/><Relationship Id="rId9" Type="http://schemas.openxmlformats.org/officeDocument/2006/relationships/image" Target="../media/image14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73.png"/><Relationship Id="rId7" Type="http://schemas.openxmlformats.org/officeDocument/2006/relationships/image" Target="../media/image14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11" Type="http://schemas.openxmlformats.org/officeDocument/2006/relationships/image" Target="../media/image135.png"/><Relationship Id="rId5" Type="http://schemas.openxmlformats.org/officeDocument/2006/relationships/image" Target="../media/image141.png"/><Relationship Id="rId10" Type="http://schemas.openxmlformats.org/officeDocument/2006/relationships/image" Target="../media/image149.png"/><Relationship Id="rId4" Type="http://schemas.openxmlformats.org/officeDocument/2006/relationships/image" Target="../media/image74.png"/><Relationship Id="rId9" Type="http://schemas.openxmlformats.org/officeDocument/2006/relationships/image" Target="../media/image1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73.png"/><Relationship Id="rId7" Type="http://schemas.openxmlformats.org/officeDocument/2006/relationships/image" Target="../media/image13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74.png"/><Relationship Id="rId9" Type="http://schemas.openxmlformats.org/officeDocument/2006/relationships/image" Target="../media/image15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73.png"/><Relationship Id="rId7" Type="http://schemas.openxmlformats.org/officeDocument/2006/relationships/image" Target="../media/image15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154.png"/><Relationship Id="rId4" Type="http://schemas.openxmlformats.org/officeDocument/2006/relationships/image" Target="../media/image74.png"/><Relationship Id="rId9" Type="http://schemas.openxmlformats.org/officeDocument/2006/relationships/image" Target="../media/image15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73.png"/><Relationship Id="rId7" Type="http://schemas.openxmlformats.org/officeDocument/2006/relationships/image" Target="../media/image16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openxmlformats.org/officeDocument/2006/relationships/image" Target="../media/image74.png"/><Relationship Id="rId4" Type="http://schemas.openxmlformats.org/officeDocument/2006/relationships/image" Target="../media/image158.png"/><Relationship Id="rId9" Type="http://schemas.openxmlformats.org/officeDocument/2006/relationships/image" Target="../media/image16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73.png"/><Relationship Id="rId7" Type="http://schemas.openxmlformats.org/officeDocument/2006/relationships/image" Target="../media/image16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5" Type="http://schemas.openxmlformats.org/officeDocument/2006/relationships/image" Target="../media/image163.png"/><Relationship Id="rId10" Type="http://schemas.openxmlformats.org/officeDocument/2006/relationships/image" Target="../media/image167.png"/><Relationship Id="rId4" Type="http://schemas.openxmlformats.org/officeDocument/2006/relationships/image" Target="../media/image74.png"/><Relationship Id="rId9" Type="http://schemas.openxmlformats.org/officeDocument/2006/relationships/image" Target="../media/image16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178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12" Type="http://schemas.openxmlformats.org/officeDocument/2006/relationships/image" Target="../media/image177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11" Type="http://schemas.openxmlformats.org/officeDocument/2006/relationships/image" Target="../media/image176.png"/><Relationship Id="rId5" Type="http://schemas.openxmlformats.org/officeDocument/2006/relationships/image" Target="../media/image171.png"/><Relationship Id="rId15" Type="http://schemas.openxmlformats.org/officeDocument/2006/relationships/image" Target="../media/image180.png"/><Relationship Id="rId10" Type="http://schemas.openxmlformats.org/officeDocument/2006/relationships/image" Target="../media/image175.png"/><Relationship Id="rId4" Type="http://schemas.openxmlformats.org/officeDocument/2006/relationships/image" Target="../media/image170.png"/><Relationship Id="rId9" Type="http://schemas.openxmlformats.org/officeDocument/2006/relationships/image" Target="../media/image174.png"/><Relationship Id="rId14" Type="http://schemas.openxmlformats.org/officeDocument/2006/relationships/image" Target="../media/image17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7" Type="http://schemas.openxmlformats.org/officeDocument/2006/relationships/image" Target="../media/image12.png"/><Relationship Id="rId2" Type="http://schemas.openxmlformats.org/officeDocument/2006/relationships/hyperlink" Target="https://bejewelled-biscuit-e949e7.netlify.app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7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12.png"/><Relationship Id="rId9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5.png"/><Relationship Id="rId3" Type="http://schemas.openxmlformats.org/officeDocument/2006/relationships/image" Target="../media/image73.png"/><Relationship Id="rId7" Type="http://schemas.openxmlformats.org/officeDocument/2006/relationships/image" Target="../media/image78.png"/><Relationship Id="rId12" Type="http://schemas.openxmlformats.org/officeDocument/2006/relationships/image" Target="../media/image8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83.png"/><Relationship Id="rId5" Type="http://schemas.openxmlformats.org/officeDocument/2006/relationships/image" Target="../media/image75.png"/><Relationship Id="rId10" Type="http://schemas.openxmlformats.org/officeDocument/2006/relationships/image" Target="../media/image82.png"/><Relationship Id="rId4" Type="http://schemas.openxmlformats.org/officeDocument/2006/relationships/image" Target="../media/image74.png"/><Relationship Id="rId9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8.png"/><Relationship Id="rId3" Type="http://schemas.openxmlformats.org/officeDocument/2006/relationships/image" Target="../media/image73.png"/><Relationship Id="rId7" Type="http://schemas.openxmlformats.org/officeDocument/2006/relationships/image" Target="../media/image78.png"/><Relationship Id="rId12" Type="http://schemas.openxmlformats.org/officeDocument/2006/relationships/image" Target="../media/image8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86.png"/><Relationship Id="rId5" Type="http://schemas.openxmlformats.org/officeDocument/2006/relationships/image" Target="../media/image75.png"/><Relationship Id="rId10" Type="http://schemas.openxmlformats.org/officeDocument/2006/relationships/image" Target="../media/image83.png"/><Relationship Id="rId4" Type="http://schemas.openxmlformats.org/officeDocument/2006/relationships/image" Target="../media/image74.png"/><Relationship Id="rId9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92.png"/><Relationship Id="rId3" Type="http://schemas.openxmlformats.org/officeDocument/2006/relationships/image" Target="../media/image73.png"/><Relationship Id="rId7" Type="http://schemas.openxmlformats.org/officeDocument/2006/relationships/image" Target="../media/image78.png"/><Relationship Id="rId12" Type="http://schemas.openxmlformats.org/officeDocument/2006/relationships/image" Target="../media/image9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90.png"/><Relationship Id="rId5" Type="http://schemas.openxmlformats.org/officeDocument/2006/relationships/image" Target="../media/image75.png"/><Relationship Id="rId10" Type="http://schemas.openxmlformats.org/officeDocument/2006/relationships/image" Target="../media/image89.png"/><Relationship Id="rId4" Type="http://schemas.openxmlformats.org/officeDocument/2006/relationships/image" Target="../media/image74.png"/><Relationship Id="rId9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1952" y="-255736"/>
            <a:ext cx="18596238" cy="10797186"/>
            <a:chOff x="-81952" y="-255736"/>
            <a:chExt cx="18596238" cy="107971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952" y="-255736"/>
              <a:ext cx="18596238" cy="107971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1952" y="0"/>
            <a:ext cx="17586714" cy="9504762"/>
            <a:chOff x="-81952" y="0"/>
            <a:chExt cx="17586714" cy="95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952" y="0"/>
              <a:ext cx="17586714" cy="95047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5260" y="2490327"/>
            <a:ext cx="5490501" cy="261180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2877" y="8181325"/>
            <a:ext cx="2701834" cy="9675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0021" y="5018575"/>
            <a:ext cx="5631546" cy="78869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105" y="1194448"/>
            <a:ext cx="2763496" cy="610454"/>
            <a:chOff x="1119105" y="1194448"/>
            <a:chExt cx="2763496" cy="6104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105" y="1194448"/>
              <a:ext cx="2763496" cy="6104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5071" y="1229014"/>
            <a:ext cx="2057478" cy="66939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488" y="8805491"/>
            <a:ext cx="17996781" cy="1131876"/>
            <a:chOff x="114488" y="8805491"/>
            <a:chExt cx="17996781" cy="113187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883902" y="8239553"/>
              <a:ext cx="35993562" cy="2263752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488" y="8805491"/>
              <a:ext cx="17996781" cy="11318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68053" y="2600492"/>
            <a:ext cx="11064007" cy="2127223"/>
            <a:chOff x="3568053" y="2600492"/>
            <a:chExt cx="11064007" cy="212722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68053" y="2600492"/>
              <a:ext cx="11064007" cy="21272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47083" y="5429203"/>
            <a:ext cx="11501377" cy="2780134"/>
            <a:chOff x="3547083" y="5429203"/>
            <a:chExt cx="11501377" cy="27801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47083" y="5429203"/>
              <a:ext cx="11501377" cy="278013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227808" y="4581298"/>
            <a:ext cx="1549060" cy="1123118"/>
            <a:chOff x="2227808" y="4581298"/>
            <a:chExt cx="1549060" cy="112311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3540000">
              <a:off x="2227808" y="4581298"/>
              <a:ext cx="1549060" cy="11231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105" y="1194448"/>
            <a:ext cx="2763496" cy="610454"/>
            <a:chOff x="1119105" y="1194448"/>
            <a:chExt cx="2763496" cy="6104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105" y="1194448"/>
              <a:ext cx="2763496" cy="6104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5071" y="1229014"/>
            <a:ext cx="2057478" cy="66939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81526" y="5566172"/>
            <a:ext cx="2395474" cy="22059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488" y="8805491"/>
            <a:ext cx="17996781" cy="1131876"/>
            <a:chOff x="114488" y="8805491"/>
            <a:chExt cx="17996781" cy="11318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8883902" y="8239553"/>
              <a:ext cx="35993562" cy="226375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488" y="8805491"/>
              <a:ext cx="17996781" cy="11318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47233" y="2120052"/>
            <a:ext cx="4661380" cy="6358725"/>
            <a:chOff x="11247233" y="2120052"/>
            <a:chExt cx="4661380" cy="63587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47233" y="2120052"/>
              <a:ext cx="4661380" cy="63587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666667" y="2553080"/>
            <a:ext cx="6171429" cy="3892159"/>
            <a:chOff x="3666667" y="2553080"/>
            <a:chExt cx="6171429" cy="389215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66667" y="2553080"/>
              <a:ext cx="6171429" cy="389215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20730" y="7327486"/>
            <a:ext cx="5644723" cy="91751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105" y="1194448"/>
            <a:ext cx="2763496" cy="610454"/>
            <a:chOff x="1119105" y="1194448"/>
            <a:chExt cx="2763496" cy="6104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105" y="1194448"/>
              <a:ext cx="2763496" cy="6104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5071" y="1229014"/>
            <a:ext cx="2057478" cy="66939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81526" y="5566172"/>
            <a:ext cx="2395474" cy="22059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488" y="8805491"/>
            <a:ext cx="17996781" cy="1131876"/>
            <a:chOff x="114488" y="8805491"/>
            <a:chExt cx="17996781" cy="11318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8883902" y="8239553"/>
              <a:ext cx="35993562" cy="226375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488" y="8805491"/>
              <a:ext cx="17996781" cy="11318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22927" y="6101933"/>
            <a:ext cx="8842874" cy="2474123"/>
            <a:chOff x="8322927" y="6101933"/>
            <a:chExt cx="8842874" cy="247412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22927" y="6101933"/>
              <a:ext cx="8842874" cy="24741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1615" y="2605208"/>
            <a:ext cx="5780649" cy="2791791"/>
            <a:chOff x="1391615" y="2605208"/>
            <a:chExt cx="5780649" cy="279179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1615" y="2605208"/>
              <a:ext cx="5780649" cy="27917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05876" y="6007628"/>
            <a:ext cx="4986167" cy="2563421"/>
            <a:chOff x="1705876" y="6007628"/>
            <a:chExt cx="4986167" cy="256342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05876" y="6007628"/>
              <a:ext cx="4986167" cy="256342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239696" y="2760138"/>
            <a:ext cx="8842226" cy="2382718"/>
            <a:chOff x="8239696" y="2555603"/>
            <a:chExt cx="8842226" cy="238271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39696" y="2555603"/>
              <a:ext cx="8842226" cy="238271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172264" y="3746962"/>
            <a:ext cx="1067432" cy="495508"/>
            <a:chOff x="7172264" y="3746962"/>
            <a:chExt cx="1067432" cy="49550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72264" y="3746962"/>
              <a:ext cx="1067432" cy="49550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910150" y="7188374"/>
            <a:ext cx="1067432" cy="495508"/>
            <a:chOff x="6910150" y="7188374"/>
            <a:chExt cx="1067432" cy="49550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10150" y="7188374"/>
              <a:ext cx="1067432" cy="49550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F862EDB-58C3-C2F4-00B2-7B07DE58672A}"/>
              </a:ext>
            </a:extLst>
          </p:cNvPr>
          <p:cNvSpPr txBox="1"/>
          <p:nvPr/>
        </p:nvSpPr>
        <p:spPr>
          <a:xfrm>
            <a:off x="1534459" y="2135314"/>
            <a:ext cx="53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세종시 건축물 대장 </a:t>
            </a:r>
            <a:r>
              <a:rPr lang="en-US" altLang="ko-KR" dirty="0"/>
              <a:t>(</a:t>
            </a:r>
            <a:r>
              <a:rPr lang="ko-KR" altLang="en-US" dirty="0"/>
              <a:t>건축물 대장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9E5DE7-D642-5200-AEA7-024A4171D333}"/>
              </a:ext>
            </a:extLst>
          </p:cNvPr>
          <p:cNvSpPr txBox="1"/>
          <p:nvPr/>
        </p:nvSpPr>
        <p:spPr>
          <a:xfrm>
            <a:off x="1655071" y="5615580"/>
            <a:ext cx="53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세종시 주차장 위치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7981" y="925013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105" y="1194448"/>
            <a:ext cx="2763496" cy="610454"/>
            <a:chOff x="1119105" y="1194448"/>
            <a:chExt cx="2763496" cy="6104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105" y="1194448"/>
              <a:ext cx="2763496" cy="6104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5071" y="1229014"/>
            <a:ext cx="2057478" cy="66939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81526" y="5566172"/>
            <a:ext cx="2395474" cy="22059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608733" y="1441703"/>
            <a:ext cx="9788166" cy="4095285"/>
            <a:chOff x="6146827" y="1194448"/>
            <a:chExt cx="9788166" cy="40952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46827" y="1194448"/>
              <a:ext cx="9788166" cy="40952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01400" y="5858781"/>
            <a:ext cx="3727916" cy="2901444"/>
            <a:chOff x="10747332" y="5688073"/>
            <a:chExt cx="3727916" cy="29014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47332" y="5688073"/>
              <a:ext cx="3727916" cy="29014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11201" y="7061749"/>
            <a:ext cx="1067432" cy="495508"/>
            <a:chOff x="9142857" y="7084354"/>
            <a:chExt cx="1067432" cy="4955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7084354"/>
              <a:ext cx="1067432" cy="49550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44241" y="2419618"/>
            <a:ext cx="4558598" cy="54092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44241" y="5149992"/>
            <a:ext cx="4741446" cy="5409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027734D-EB0C-723C-E0ED-454EE7E81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404" y="5886725"/>
            <a:ext cx="6487412" cy="287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105" y="1194448"/>
            <a:ext cx="2763496" cy="610454"/>
            <a:chOff x="1119105" y="1194448"/>
            <a:chExt cx="2763496" cy="6104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105" y="1194448"/>
              <a:ext cx="2763496" cy="6104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5071" y="1229014"/>
            <a:ext cx="2057478" cy="66939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488" y="8805491"/>
            <a:ext cx="17996781" cy="1131876"/>
            <a:chOff x="114488" y="8805491"/>
            <a:chExt cx="17996781" cy="113187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883902" y="8239553"/>
              <a:ext cx="35993562" cy="2263752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488" y="8805491"/>
              <a:ext cx="17996781" cy="113187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05551" y="8091225"/>
            <a:ext cx="4998874" cy="5409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024348" y="2287149"/>
            <a:ext cx="12080077" cy="5858900"/>
            <a:chOff x="2500853" y="2234245"/>
            <a:chExt cx="12080077" cy="58589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00853" y="2234245"/>
              <a:ext cx="12080077" cy="58589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105" y="1194448"/>
            <a:ext cx="2763496" cy="610454"/>
            <a:chOff x="1119105" y="1194448"/>
            <a:chExt cx="2763496" cy="6104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105" y="1194448"/>
              <a:ext cx="2763496" cy="6104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5071" y="1229014"/>
            <a:ext cx="2057478" cy="66939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488" y="8805491"/>
            <a:ext cx="17996781" cy="1131876"/>
            <a:chOff x="114488" y="8805491"/>
            <a:chExt cx="17996781" cy="113187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883902" y="8239553"/>
              <a:ext cx="35993562" cy="2263752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488" y="8805491"/>
              <a:ext cx="17996781" cy="11318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00853" y="1992301"/>
            <a:ext cx="6474748" cy="6813190"/>
            <a:chOff x="2500853" y="1992301"/>
            <a:chExt cx="6474748" cy="68131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00853" y="1992301"/>
              <a:ext cx="6474748" cy="6813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920913" y="1194448"/>
            <a:ext cx="5255743" cy="3655855"/>
            <a:chOff x="9920913" y="1194448"/>
            <a:chExt cx="5255743" cy="365585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20913" y="1194448"/>
              <a:ext cx="5255743" cy="36558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20913" y="5398896"/>
            <a:ext cx="5706946" cy="2929639"/>
            <a:chOff x="9920913" y="5398896"/>
            <a:chExt cx="5706946" cy="292963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20913" y="5398896"/>
              <a:ext cx="5706946" cy="292963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86628" y="4950005"/>
            <a:ext cx="2512568" cy="42284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886628" y="8411215"/>
            <a:ext cx="2479358" cy="42284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488" y="8805491"/>
            <a:ext cx="17996781" cy="1131876"/>
            <a:chOff x="114488" y="8805491"/>
            <a:chExt cx="17996781" cy="113187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883902" y="8239553"/>
              <a:ext cx="35993562" cy="2263752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488" y="8805491"/>
              <a:ext cx="17996781" cy="11318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57279" y="2120052"/>
            <a:ext cx="6495801" cy="6495801"/>
            <a:chOff x="9657279" y="2120052"/>
            <a:chExt cx="6495801" cy="649580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57279" y="2120052"/>
              <a:ext cx="6495801" cy="64958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80477" y="2036173"/>
            <a:ext cx="6832402" cy="6579680"/>
            <a:chOff x="2280477" y="2036173"/>
            <a:chExt cx="6832402" cy="657968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80477" y="2036173"/>
              <a:ext cx="6832402" cy="6579680"/>
            </a:xfrm>
            <a:prstGeom prst="rect">
              <a:avLst/>
            </a:prstGeom>
          </p:spPr>
        </p:pic>
      </p:grpSp>
      <p:grpSp>
        <p:nvGrpSpPr>
          <p:cNvPr id="6" name="그룹 1003">
            <a:extLst>
              <a:ext uri="{FF2B5EF4-FFF2-40B4-BE49-F238E27FC236}">
                <a16:creationId xmlns:a16="http://schemas.microsoft.com/office/drawing/2014/main" id="{1E277E52-944A-2ECE-265B-A4365816137B}"/>
              </a:ext>
            </a:extLst>
          </p:cNvPr>
          <p:cNvGrpSpPr/>
          <p:nvPr/>
        </p:nvGrpSpPr>
        <p:grpSpPr>
          <a:xfrm>
            <a:off x="1119105" y="1194448"/>
            <a:ext cx="2763496" cy="610454"/>
            <a:chOff x="1119105" y="1194448"/>
            <a:chExt cx="2763496" cy="610454"/>
          </a:xfrm>
        </p:grpSpPr>
        <p:pic>
          <p:nvPicPr>
            <p:cNvPr id="8" name="Object 9">
              <a:extLst>
                <a:ext uri="{FF2B5EF4-FFF2-40B4-BE49-F238E27FC236}">
                  <a16:creationId xmlns:a16="http://schemas.microsoft.com/office/drawing/2014/main" id="{B1800AA2-3FE5-1339-6A3A-6F3852A8F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9105" y="1194448"/>
              <a:ext cx="2763496" cy="610454"/>
            </a:xfrm>
            <a:prstGeom prst="rect">
              <a:avLst/>
            </a:prstGeom>
          </p:spPr>
        </p:pic>
      </p:grpSp>
      <p:pic>
        <p:nvPicPr>
          <p:cNvPr id="9" name="Object 11">
            <a:extLst>
              <a:ext uri="{FF2B5EF4-FFF2-40B4-BE49-F238E27FC236}">
                <a16:creationId xmlns:a16="http://schemas.microsoft.com/office/drawing/2014/main" id="{3AA07F2A-2962-2A0D-A401-1A4413E7A3B4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55071" y="1229014"/>
            <a:ext cx="2057478" cy="66939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105" y="1194448"/>
            <a:ext cx="2073154" cy="610454"/>
            <a:chOff x="1119105" y="1194448"/>
            <a:chExt cx="2073154" cy="6104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105" y="1194448"/>
              <a:ext cx="2073154" cy="6104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5071" y="1229014"/>
            <a:ext cx="1042802" cy="66939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488" y="8805491"/>
            <a:ext cx="17996781" cy="1131876"/>
            <a:chOff x="114488" y="8805491"/>
            <a:chExt cx="17996781" cy="113187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883902" y="8239553"/>
              <a:ext cx="35993562" cy="2263752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488" y="8805491"/>
              <a:ext cx="17996781" cy="11318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16906" y="5113068"/>
            <a:ext cx="6171429" cy="3980007"/>
            <a:chOff x="9516906" y="5113068"/>
            <a:chExt cx="6171429" cy="398000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16906" y="5113068"/>
              <a:ext cx="6171429" cy="39800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16906" y="1194448"/>
            <a:ext cx="6171429" cy="3918619"/>
            <a:chOff x="9516906" y="1194448"/>
            <a:chExt cx="6171429" cy="39186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16906" y="1194448"/>
              <a:ext cx="6171429" cy="391861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23687" y="2879811"/>
            <a:ext cx="5960088" cy="217899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60554" y="6175506"/>
            <a:ext cx="4636318" cy="217899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105" y="1194448"/>
            <a:ext cx="2073154" cy="610454"/>
            <a:chOff x="1119105" y="1194448"/>
            <a:chExt cx="2073154" cy="6104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105" y="1194448"/>
              <a:ext cx="2073154" cy="6104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5071" y="1229014"/>
            <a:ext cx="1042802" cy="66939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488" y="8805491"/>
            <a:ext cx="17996781" cy="1131876"/>
            <a:chOff x="114488" y="8805491"/>
            <a:chExt cx="17996781" cy="113187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883902" y="8239553"/>
              <a:ext cx="35993562" cy="2263752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488" y="8805491"/>
              <a:ext cx="17996781" cy="113187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37306" y="6688523"/>
            <a:ext cx="4717498" cy="217899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501043" y="5550544"/>
            <a:ext cx="6171429" cy="3590624"/>
            <a:chOff x="9501043" y="5550544"/>
            <a:chExt cx="6171429" cy="359062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01043" y="5550544"/>
              <a:ext cx="6171429" cy="35906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63952" y="1499675"/>
            <a:ext cx="6171429" cy="3862947"/>
            <a:chOff x="9563952" y="1499675"/>
            <a:chExt cx="6171429" cy="386294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63952" y="1499675"/>
              <a:ext cx="6171429" cy="38629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09581" y="2872901"/>
            <a:ext cx="6171429" cy="3980007"/>
            <a:chOff x="1309581" y="2872901"/>
            <a:chExt cx="6171429" cy="398000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9581" y="2872901"/>
              <a:ext cx="6171429" cy="398000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46837" y="1150589"/>
            <a:ext cx="1576541" cy="48620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46837" y="5276425"/>
            <a:ext cx="2713446" cy="48620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088663" y="3383513"/>
            <a:ext cx="1067432" cy="495508"/>
            <a:chOff x="8088663" y="3383513"/>
            <a:chExt cx="1067432" cy="49550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88663" y="3383513"/>
              <a:ext cx="1067432" cy="49550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045447" y="5571514"/>
            <a:ext cx="1067432" cy="495508"/>
            <a:chOff x="8045447" y="5571514"/>
            <a:chExt cx="1067432" cy="49550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560000">
              <a:off x="8045447" y="5571514"/>
              <a:ext cx="1067432" cy="4955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105" y="1194448"/>
            <a:ext cx="2073154" cy="610454"/>
            <a:chOff x="1119105" y="1194448"/>
            <a:chExt cx="2073154" cy="6104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105" y="1194448"/>
              <a:ext cx="2073154" cy="6104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5071" y="1229014"/>
            <a:ext cx="1042802" cy="66939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488" y="8805491"/>
            <a:ext cx="17996781" cy="1131876"/>
            <a:chOff x="114488" y="8805491"/>
            <a:chExt cx="17996781" cy="113187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883902" y="8239553"/>
              <a:ext cx="35993562" cy="2263752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488" y="8805491"/>
              <a:ext cx="17996781" cy="11318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22227" y="3504676"/>
            <a:ext cx="7779925" cy="3790308"/>
            <a:chOff x="1822227" y="3504676"/>
            <a:chExt cx="7779925" cy="37903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22227" y="3504676"/>
              <a:ext cx="7779925" cy="379030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96954" y="4493354"/>
            <a:ext cx="7060385" cy="214094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430558" y="3051088"/>
            <a:ext cx="5230896" cy="5196744"/>
            <a:chOff x="12430558" y="3051088"/>
            <a:chExt cx="5230896" cy="51967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94285" y="570819"/>
              <a:ext cx="10461792" cy="1039348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30558" y="3051088"/>
              <a:ext cx="5230896" cy="51967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8132" y="2300930"/>
            <a:ext cx="5045494" cy="7029650"/>
            <a:chOff x="848132" y="2300930"/>
            <a:chExt cx="5045494" cy="70296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694833" y="-1099229"/>
              <a:ext cx="10090987" cy="14059299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8132" y="2300930"/>
              <a:ext cx="5045494" cy="702965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591" y="129804"/>
            <a:ext cx="1920172" cy="194311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60083" y="439066"/>
            <a:ext cx="3930867" cy="7325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28571" y="1406098"/>
            <a:ext cx="14857143" cy="86023"/>
            <a:chOff x="2028571" y="1406098"/>
            <a:chExt cx="14857143" cy="860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28571" y="1406098"/>
              <a:ext cx="14857143" cy="860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73170" y="6480225"/>
            <a:ext cx="1341379" cy="375108"/>
            <a:chOff x="2473170" y="6480225"/>
            <a:chExt cx="1341379" cy="37510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73170" y="6480225"/>
              <a:ext cx="1341379" cy="37510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40497" y="6500493"/>
            <a:ext cx="1004997" cy="39935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013378" y="6485641"/>
            <a:ext cx="1654930" cy="42903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473170" y="7122566"/>
            <a:ext cx="1341379" cy="375108"/>
            <a:chOff x="2473170" y="7122566"/>
            <a:chExt cx="1341379" cy="3751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73170" y="7122566"/>
              <a:ext cx="1341379" cy="37510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40494" y="7142837"/>
            <a:ext cx="1004997" cy="39935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473170" y="7764907"/>
            <a:ext cx="1341379" cy="375108"/>
            <a:chOff x="2473170" y="7764907"/>
            <a:chExt cx="1341379" cy="37510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73170" y="7764907"/>
              <a:ext cx="1341379" cy="37510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640496" y="7785176"/>
            <a:ext cx="1001321" cy="35237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473170" y="8407248"/>
            <a:ext cx="1341379" cy="375108"/>
            <a:chOff x="2473170" y="8407248"/>
            <a:chExt cx="1341379" cy="37510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73170" y="8407248"/>
              <a:ext cx="1341379" cy="37510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640496" y="8427519"/>
            <a:ext cx="1001321" cy="35237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453813" y="3081810"/>
            <a:ext cx="5230896" cy="5196744"/>
            <a:chOff x="6453813" y="3081810"/>
            <a:chExt cx="5230896" cy="519674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7541" y="601541"/>
              <a:ext cx="10461792" cy="10393488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53813" y="3081810"/>
              <a:ext cx="5230896" cy="519674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27138" y="2379296"/>
            <a:ext cx="3048786" cy="56379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58834" y="2970624"/>
            <a:ext cx="4590761" cy="2845131"/>
            <a:chOff x="1058834" y="2970624"/>
            <a:chExt cx="4590761" cy="284513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58834" y="2970624"/>
              <a:ext cx="4590761" cy="28451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55056" y="2007854"/>
            <a:ext cx="586152" cy="586152"/>
            <a:chOff x="555056" y="2007854"/>
            <a:chExt cx="586152" cy="58615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555056" y="2007854"/>
              <a:ext cx="586152" cy="586152"/>
              <a:chOff x="555056" y="2007854"/>
              <a:chExt cx="586152" cy="586152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55717" y="1750301"/>
                <a:ext cx="1172303" cy="1172303"/>
              </a:xfrm>
              <a:prstGeom prst="rect">
                <a:avLst/>
              </a:prstGeom>
            </p:spPr>
          </p:pic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55056" y="2007854"/>
                <a:ext cx="586152" cy="586152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5474" y="2096497"/>
              <a:ext cx="570139" cy="524062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942173" y="3129454"/>
            <a:ext cx="4262319" cy="56379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761925" y="3880735"/>
            <a:ext cx="4622524" cy="3767882"/>
            <a:chOff x="12761925" y="3880735"/>
            <a:chExt cx="4622524" cy="376788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761925" y="3880735"/>
              <a:ext cx="4622524" cy="376788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137482" y="2847856"/>
            <a:ext cx="586152" cy="586152"/>
            <a:chOff x="12137482" y="2847856"/>
            <a:chExt cx="586152" cy="586152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2137482" y="2847856"/>
              <a:ext cx="586152" cy="586152"/>
              <a:chOff x="12137482" y="2847856"/>
              <a:chExt cx="586152" cy="586152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838142" y="2590303"/>
                <a:ext cx="1172303" cy="1172303"/>
              </a:xfrm>
              <a:prstGeom prst="rect">
                <a:avLst/>
              </a:prstGeom>
            </p:spPr>
          </p:pic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137482" y="2847856"/>
                <a:ext cx="586152" cy="586152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137887" y="2936494"/>
              <a:ext cx="599358" cy="524072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203261" y="3160176"/>
            <a:ext cx="3582919" cy="563795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6590647" y="4072141"/>
            <a:ext cx="5000355" cy="3703192"/>
            <a:chOff x="6590647" y="4072141"/>
            <a:chExt cx="5000355" cy="370319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590647" y="4072141"/>
              <a:ext cx="5000355" cy="370319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238180" y="2810298"/>
            <a:ext cx="586152" cy="586152"/>
            <a:chOff x="6238180" y="2810298"/>
            <a:chExt cx="586152" cy="586152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6238180" y="2810298"/>
              <a:ext cx="586152" cy="586152"/>
              <a:chOff x="6238180" y="2810298"/>
              <a:chExt cx="586152" cy="586152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938840" y="2552745"/>
                <a:ext cx="1172303" cy="1172303"/>
              </a:xfrm>
              <a:prstGeom prst="rect">
                <a:avLst/>
              </a:prstGeom>
            </p:spPr>
          </p:pic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238180" y="2810298"/>
                <a:ext cx="586152" cy="586152"/>
              </a:xfrm>
              <a:prstGeom prst="rect">
                <a:avLst/>
              </a:prstGeom>
            </p:spPr>
          </p:pic>
        </p:grpSp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38595" y="2898936"/>
              <a:ext cx="599139" cy="52406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37271" y="6238890"/>
            <a:ext cx="4590761" cy="2707247"/>
            <a:chOff x="1037271" y="6238890"/>
            <a:chExt cx="4590761" cy="2707247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37271" y="6238890"/>
              <a:ext cx="4590761" cy="27072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105" y="1194448"/>
            <a:ext cx="5033459" cy="610454"/>
            <a:chOff x="1119105" y="1194448"/>
            <a:chExt cx="5033459" cy="6104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105" y="1194448"/>
              <a:ext cx="5033459" cy="6104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5071" y="1229014"/>
            <a:ext cx="4278449" cy="66939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488" y="8805491"/>
            <a:ext cx="17996781" cy="1131876"/>
            <a:chOff x="114488" y="8805491"/>
            <a:chExt cx="17996781" cy="113187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883902" y="8239553"/>
              <a:ext cx="35993562" cy="2263752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488" y="8805491"/>
              <a:ext cx="17996781" cy="11318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9105" y="2527578"/>
            <a:ext cx="11554756" cy="5325633"/>
            <a:chOff x="1119105" y="2527578"/>
            <a:chExt cx="11554756" cy="53256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9105" y="2527578"/>
              <a:ext cx="11554756" cy="53256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62590" y="2057143"/>
            <a:ext cx="4340100" cy="6171429"/>
            <a:chOff x="12862590" y="2057143"/>
            <a:chExt cx="4340100" cy="61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62590" y="2057143"/>
              <a:ext cx="4340100" cy="617142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98540" y="7944607"/>
            <a:ext cx="8428566" cy="76609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105" y="1194448"/>
            <a:ext cx="2073154" cy="610454"/>
            <a:chOff x="1119105" y="1194448"/>
            <a:chExt cx="2073154" cy="6104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105" y="1194448"/>
              <a:ext cx="2073154" cy="6104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5071" y="1229014"/>
            <a:ext cx="1042802" cy="66939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442234" y="1173478"/>
            <a:ext cx="13066806" cy="6653821"/>
            <a:chOff x="3442234" y="1173478"/>
            <a:chExt cx="13066806" cy="665382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42234" y="1173478"/>
              <a:ext cx="13066806" cy="6653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488" y="8805491"/>
            <a:ext cx="17996781" cy="1131876"/>
            <a:chOff x="114488" y="8805491"/>
            <a:chExt cx="17996781" cy="113187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8883902" y="8239553"/>
              <a:ext cx="35993562" cy="2263752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488" y="8805491"/>
              <a:ext cx="17996781" cy="113187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98540" y="7524511"/>
            <a:ext cx="10768889" cy="116814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105" y="1194448"/>
            <a:ext cx="2073154" cy="610454"/>
            <a:chOff x="1119105" y="1194448"/>
            <a:chExt cx="2073154" cy="6104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105" y="1194448"/>
              <a:ext cx="2073154" cy="6104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5071" y="1229014"/>
            <a:ext cx="1042802" cy="66939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488" y="8805491"/>
            <a:ext cx="17996781" cy="1131876"/>
            <a:chOff x="114488" y="8805491"/>
            <a:chExt cx="17996781" cy="113187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883902" y="8239553"/>
              <a:ext cx="35993562" cy="2263752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488" y="8805491"/>
              <a:ext cx="17996781" cy="113187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32738" y="3957697"/>
            <a:ext cx="5670711" cy="342619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05876" y="2017810"/>
            <a:ext cx="8456044" cy="6468691"/>
            <a:chOff x="1705876" y="2017810"/>
            <a:chExt cx="8456044" cy="646869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05876" y="2017810"/>
              <a:ext cx="8456044" cy="64686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105" y="1194448"/>
            <a:ext cx="2073154" cy="610454"/>
            <a:chOff x="1119105" y="1194448"/>
            <a:chExt cx="2073154" cy="6104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105" y="1194448"/>
              <a:ext cx="2073154" cy="6104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5071" y="1229014"/>
            <a:ext cx="1042802" cy="66939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488" y="8805491"/>
            <a:ext cx="17996781" cy="1184549"/>
            <a:chOff x="114488" y="8805491"/>
            <a:chExt cx="17996781" cy="118454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883902" y="8213216"/>
              <a:ext cx="35993562" cy="2369097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488" y="8805491"/>
              <a:ext cx="17996781" cy="118454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66207" y="7298292"/>
            <a:ext cx="10858899" cy="115319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366630" y="2267537"/>
            <a:ext cx="12165988" cy="4415076"/>
            <a:chOff x="3366630" y="2267537"/>
            <a:chExt cx="12165988" cy="441507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66630" y="2267537"/>
              <a:ext cx="12165988" cy="44150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105" y="1194448"/>
            <a:ext cx="2073154" cy="610454"/>
            <a:chOff x="1119105" y="1194448"/>
            <a:chExt cx="2073154" cy="6104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105" y="1194448"/>
              <a:ext cx="2073154" cy="6104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5071" y="1229014"/>
            <a:ext cx="1042802" cy="66939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488" y="8805491"/>
            <a:ext cx="17996781" cy="1184549"/>
            <a:chOff x="114488" y="8805491"/>
            <a:chExt cx="17996781" cy="118454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883902" y="8213216"/>
              <a:ext cx="35993562" cy="2369097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488" y="8805491"/>
              <a:ext cx="17996781" cy="118454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17891" y="9037368"/>
            <a:ext cx="5343482" cy="7504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196315" y="1804903"/>
            <a:ext cx="4816004" cy="6801126"/>
            <a:chOff x="10196315" y="1804903"/>
            <a:chExt cx="4816004" cy="680112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96315" y="1804903"/>
              <a:ext cx="4816004" cy="68011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855078" y="1930722"/>
            <a:ext cx="6119677" cy="6633367"/>
            <a:chOff x="2855078" y="1930722"/>
            <a:chExt cx="6119677" cy="663336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55078" y="1930722"/>
              <a:ext cx="6119677" cy="66333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4488" y="8805491"/>
            <a:ext cx="17996781" cy="1184549"/>
            <a:chOff x="114488" y="8805491"/>
            <a:chExt cx="17996781" cy="11845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883902" y="8213216"/>
              <a:ext cx="35993562" cy="2369097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488" y="8805491"/>
              <a:ext cx="17996781" cy="118454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17182" y="7708049"/>
            <a:ext cx="8723880" cy="12094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19105" y="1194448"/>
            <a:ext cx="5033459" cy="610454"/>
            <a:chOff x="1119105" y="1194448"/>
            <a:chExt cx="5033459" cy="6104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9105" y="1194448"/>
              <a:ext cx="5033459" cy="61045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55071" y="1229014"/>
            <a:ext cx="4278449" cy="66939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05876" y="2385748"/>
            <a:ext cx="9958687" cy="5243482"/>
            <a:chOff x="1705876" y="2385748"/>
            <a:chExt cx="9958687" cy="524348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05876" y="2385748"/>
              <a:ext cx="9958687" cy="52434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94870" y="1804903"/>
            <a:ext cx="4340100" cy="6171429"/>
            <a:chOff x="12094870" y="1804903"/>
            <a:chExt cx="4340100" cy="617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94870" y="1804903"/>
              <a:ext cx="4340100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72353" y="1194448"/>
            <a:ext cx="2545604" cy="7796912"/>
            <a:chOff x="13872353" y="1194448"/>
            <a:chExt cx="2545604" cy="779691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72353" y="1194448"/>
              <a:ext cx="2545604" cy="779691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48735" y="7599948"/>
            <a:ext cx="11770642" cy="12571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19105" y="1194448"/>
            <a:ext cx="5033459" cy="610454"/>
            <a:chOff x="1119105" y="1194448"/>
            <a:chExt cx="5033459" cy="6104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9105" y="1194448"/>
              <a:ext cx="5033459" cy="61045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55071" y="1229014"/>
            <a:ext cx="3198611" cy="67316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20990" y="2318273"/>
            <a:ext cx="11473024" cy="4769684"/>
            <a:chOff x="1420990" y="2318273"/>
            <a:chExt cx="11473024" cy="476968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20990" y="2318273"/>
              <a:ext cx="11473024" cy="47696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8419" y="7678361"/>
            <a:ext cx="7189213" cy="11466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9105" y="1194448"/>
            <a:ext cx="5033459" cy="610454"/>
            <a:chOff x="1119105" y="1194448"/>
            <a:chExt cx="5033459" cy="6104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9105" y="1194448"/>
              <a:ext cx="5033459" cy="61045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55071" y="1229014"/>
            <a:ext cx="3133516" cy="6731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5876" y="2351020"/>
            <a:ext cx="11284732" cy="4881265"/>
            <a:chOff x="1705876" y="2351020"/>
            <a:chExt cx="11284732" cy="488126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05876" y="2351020"/>
              <a:ext cx="11284732" cy="48812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193067" y="1499675"/>
            <a:ext cx="1969338" cy="6549304"/>
            <a:chOff x="14193067" y="1499675"/>
            <a:chExt cx="1969338" cy="65493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93067" y="1499675"/>
              <a:ext cx="1969338" cy="65493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778273" y="2054538"/>
            <a:ext cx="4432998" cy="6171429"/>
            <a:chOff x="12778273" y="2054538"/>
            <a:chExt cx="4432998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78273" y="2054538"/>
              <a:ext cx="4432998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8421" y="7846122"/>
            <a:ext cx="11302594" cy="115319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9105" y="1194448"/>
            <a:ext cx="8849003" cy="610454"/>
            <a:chOff x="1119105" y="1194448"/>
            <a:chExt cx="8849003" cy="6104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9105" y="1194448"/>
              <a:ext cx="8849003" cy="61045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55071" y="1229014"/>
            <a:ext cx="8221040" cy="66939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04892" y="2378046"/>
            <a:ext cx="10901474" cy="4854574"/>
            <a:chOff x="1504892" y="2378046"/>
            <a:chExt cx="10901474" cy="485457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4892" y="2378046"/>
              <a:ext cx="10901474" cy="48545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94350" y="8003068"/>
            <a:ext cx="5308632" cy="115319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9105" y="1194448"/>
            <a:ext cx="8849003" cy="610454"/>
            <a:chOff x="1119105" y="1194448"/>
            <a:chExt cx="8849003" cy="6104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9105" y="1194448"/>
              <a:ext cx="8849003" cy="61045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55071" y="1229014"/>
            <a:ext cx="1419992" cy="71132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2225673"/>
            <a:ext cx="7457464" cy="4874720"/>
            <a:chOff x="9142857" y="2225673"/>
            <a:chExt cx="7457464" cy="487472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2225673"/>
              <a:ext cx="7457464" cy="48747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64572" y="1948722"/>
            <a:ext cx="5586779" cy="5880820"/>
            <a:chOff x="3064572" y="1948722"/>
            <a:chExt cx="5586779" cy="588082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64572" y="1948722"/>
              <a:ext cx="5586779" cy="588082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48184" y="8010979"/>
            <a:ext cx="7210499" cy="113711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17870" y="827301"/>
            <a:ext cx="6081780" cy="1311734"/>
            <a:chOff x="5617870" y="827301"/>
            <a:chExt cx="6081780" cy="13117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7870" y="827301"/>
              <a:ext cx="6081780" cy="13117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32700"/>
            <a:ext cx="7485119" cy="10797186"/>
            <a:chOff x="0" y="-32700"/>
            <a:chExt cx="7485119" cy="107971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32700"/>
              <a:ext cx="7485119" cy="107971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1440" y="936265"/>
            <a:ext cx="1585109" cy="11438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646702" y="5314937"/>
            <a:ext cx="10731786" cy="101911"/>
            <a:chOff x="-646702" y="5314937"/>
            <a:chExt cx="10731786" cy="1019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-64670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34259" y="1241050"/>
            <a:ext cx="616032" cy="65541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13041" y="3783801"/>
            <a:ext cx="816823" cy="65541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34259" y="6155985"/>
            <a:ext cx="662175" cy="6554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68236" y="1483168"/>
            <a:ext cx="170138" cy="170138"/>
            <a:chOff x="4668236" y="1483168"/>
            <a:chExt cx="170138" cy="1701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68236" y="1483168"/>
              <a:ext cx="170138" cy="1701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68236" y="8496637"/>
            <a:ext cx="170138" cy="170138"/>
            <a:chOff x="4668236" y="8496637"/>
            <a:chExt cx="170138" cy="17013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68236" y="8496637"/>
              <a:ext cx="170138" cy="1701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68236" y="4027957"/>
            <a:ext cx="170138" cy="170138"/>
            <a:chOff x="4668236" y="4027957"/>
            <a:chExt cx="170138" cy="17013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68236" y="4027957"/>
              <a:ext cx="170138" cy="17013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2226" y="1905384"/>
            <a:ext cx="1221463" cy="54092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554960" y="3455969"/>
            <a:ext cx="6081780" cy="1311734"/>
            <a:chOff x="5554960" y="3455969"/>
            <a:chExt cx="6081780" cy="131173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54960" y="3455969"/>
              <a:ext cx="6081780" cy="13117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617870" y="5750894"/>
            <a:ext cx="6081780" cy="1311734"/>
            <a:chOff x="5617870" y="5750894"/>
            <a:chExt cx="6081780" cy="131173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7870" y="5750894"/>
              <a:ext cx="6081780" cy="131173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79319" y="1158199"/>
            <a:ext cx="915804" cy="67446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79319" y="3804771"/>
            <a:ext cx="2356855" cy="67598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679319" y="6081792"/>
            <a:ext cx="1250661" cy="68398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361084" y="781588"/>
            <a:ext cx="2808300" cy="140383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720620" y="1483168"/>
            <a:ext cx="545455" cy="85756"/>
            <a:chOff x="11720620" y="1483168"/>
            <a:chExt cx="545455" cy="8575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720620" y="1483168"/>
              <a:ext cx="545455" cy="8575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647266" y="6388857"/>
            <a:ext cx="170138" cy="170138"/>
            <a:chOff x="4647266" y="6388857"/>
            <a:chExt cx="170138" cy="17013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47266" y="6388857"/>
              <a:ext cx="170138" cy="170138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967840" y="8253670"/>
            <a:ext cx="662166" cy="65541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617870" y="7874131"/>
            <a:ext cx="6081780" cy="1311734"/>
            <a:chOff x="5617870" y="7874131"/>
            <a:chExt cx="6081780" cy="131173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7870" y="7874131"/>
              <a:ext cx="6081780" cy="1311734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721259" y="8232721"/>
            <a:ext cx="915804" cy="67446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319144" y="8150860"/>
            <a:ext cx="1306376" cy="535757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319144" y="8479641"/>
            <a:ext cx="1069310" cy="54528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720620" y="8493566"/>
            <a:ext cx="545455" cy="85756"/>
            <a:chOff x="11720620" y="8493566"/>
            <a:chExt cx="545455" cy="8575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720620" y="8493566"/>
              <a:ext cx="545455" cy="857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5410556"/>
            <a:chOff x="0" y="0"/>
            <a:chExt cx="18285714" cy="54105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54105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04916" y="1997313"/>
            <a:ext cx="3454827" cy="3450509"/>
            <a:chOff x="7604916" y="1997313"/>
            <a:chExt cx="3454827" cy="3450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04916" y="1997313"/>
              <a:ext cx="3454827" cy="3450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19724" y="1997313"/>
            <a:ext cx="3454827" cy="3450509"/>
            <a:chOff x="2619724" y="1997313"/>
            <a:chExt cx="3454827" cy="34505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19724" y="1997313"/>
              <a:ext cx="3454827" cy="345050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6088" y="5635564"/>
            <a:ext cx="3413936" cy="73331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74011" y="6481999"/>
            <a:ext cx="3795805" cy="149919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591" y="129804"/>
            <a:ext cx="2339220" cy="194311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60083" y="439066"/>
            <a:ext cx="2130173" cy="7325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28571" y="1406098"/>
            <a:ext cx="14857143" cy="86023"/>
            <a:chOff x="2028571" y="1406098"/>
            <a:chExt cx="14857143" cy="8602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28571" y="1406098"/>
              <a:ext cx="14857143" cy="860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925583" y="1939077"/>
            <a:ext cx="3454827" cy="3450509"/>
            <a:chOff x="12925583" y="1939077"/>
            <a:chExt cx="3454827" cy="34505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25583" y="1939077"/>
              <a:ext cx="3454827" cy="34505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953714" y="2249307"/>
            <a:ext cx="3454827" cy="3454827"/>
            <a:chOff x="12953714" y="2249307"/>
            <a:chExt cx="3454827" cy="345482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53714" y="2249307"/>
              <a:ext cx="3454827" cy="34548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070111" y="2460348"/>
            <a:ext cx="2524438" cy="2524438"/>
            <a:chOff x="8070111" y="2460348"/>
            <a:chExt cx="2524438" cy="252443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70111" y="2460348"/>
              <a:ext cx="2524438" cy="25244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938130" y="2460348"/>
            <a:ext cx="2818016" cy="2818016"/>
            <a:chOff x="2938130" y="2460348"/>
            <a:chExt cx="2818016" cy="281801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38130" y="2460348"/>
              <a:ext cx="2818016" cy="281801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95159" y="5635564"/>
            <a:ext cx="2926537" cy="73331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36002" y="5635564"/>
            <a:ext cx="3413936" cy="73331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485897" y="5541199"/>
            <a:ext cx="3678670" cy="74284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59201" y="6461031"/>
            <a:ext cx="3800309" cy="149920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942858" y="6482001"/>
            <a:ext cx="3438671" cy="101778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12811" y="1957210"/>
            <a:ext cx="13638761" cy="7484270"/>
            <a:chOff x="2412811" y="1957210"/>
            <a:chExt cx="13638761" cy="7484270"/>
          </a:xfrm>
        </p:grpSpPr>
        <p:pic>
          <p:nvPicPr>
            <p:cNvPr id="3" name="Object 2">
              <a:hlinkClick r:id="rId2"/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2811" y="1957210"/>
              <a:ext cx="13638761" cy="748427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08953" y="9241486"/>
            <a:ext cx="2707702" cy="39998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591" y="129804"/>
            <a:ext cx="2339220" cy="192633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60083" y="439066"/>
            <a:ext cx="1662192" cy="7420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28571" y="1406098"/>
            <a:ext cx="14857143" cy="86023"/>
            <a:chOff x="2028571" y="1406098"/>
            <a:chExt cx="14857143" cy="860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28571" y="1406098"/>
              <a:ext cx="14857143" cy="860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591" y="129804"/>
            <a:ext cx="2272553" cy="192633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60083" y="439066"/>
            <a:ext cx="2111430" cy="7325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28571" y="1406098"/>
            <a:ext cx="14857143" cy="86023"/>
            <a:chOff x="2028571" y="1406098"/>
            <a:chExt cx="14857143" cy="8602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28571" y="1406098"/>
              <a:ext cx="14857143" cy="8602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3371" y="2234614"/>
            <a:ext cx="8792878" cy="65592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591" y="129804"/>
            <a:ext cx="1920172" cy="194311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60083" y="439066"/>
            <a:ext cx="3930867" cy="7325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28571" y="1406098"/>
            <a:ext cx="14857143" cy="86023"/>
            <a:chOff x="2028571" y="1406098"/>
            <a:chExt cx="14857143" cy="8602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28571" y="1406098"/>
              <a:ext cx="14857143" cy="860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3531" y="4822094"/>
            <a:ext cx="4548763" cy="997284"/>
            <a:chOff x="993531" y="4822094"/>
            <a:chExt cx="4548763" cy="99728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3531" y="4822094"/>
              <a:ext cx="4548763" cy="9972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75098" y="2098818"/>
            <a:ext cx="3514544" cy="1384585"/>
            <a:chOff x="8975098" y="2098818"/>
            <a:chExt cx="3514544" cy="138458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75098" y="2098818"/>
              <a:ext cx="3514544" cy="13845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23366" y="1995137"/>
            <a:ext cx="3791374" cy="1675826"/>
            <a:chOff x="2423366" y="1995137"/>
            <a:chExt cx="3791374" cy="167582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23366" y="1995137"/>
              <a:ext cx="3791374" cy="16758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35710" y="3945045"/>
            <a:ext cx="4023960" cy="1375691"/>
            <a:chOff x="6235710" y="3945045"/>
            <a:chExt cx="4023960" cy="13756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35710" y="3945045"/>
              <a:ext cx="4023960" cy="13756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28033" y="3575501"/>
            <a:ext cx="3857681" cy="1246594"/>
            <a:chOff x="13028033" y="3575501"/>
            <a:chExt cx="3857681" cy="124659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28033" y="3575501"/>
              <a:ext cx="3857681" cy="12465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28572" y="6944390"/>
            <a:ext cx="4912997" cy="1244626"/>
            <a:chOff x="2028572" y="6944390"/>
            <a:chExt cx="4912997" cy="124462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28572" y="6944390"/>
              <a:ext cx="4912997" cy="12446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430992" y="7919132"/>
            <a:ext cx="4561580" cy="1344234"/>
            <a:chOff x="7430992" y="7919132"/>
            <a:chExt cx="4561580" cy="134423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30992" y="7919132"/>
              <a:ext cx="4561580" cy="13442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425412" y="5425585"/>
            <a:ext cx="4086521" cy="1655446"/>
            <a:chOff x="10425412" y="5425585"/>
            <a:chExt cx="4086521" cy="165544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25412" y="5425585"/>
              <a:ext cx="4086521" cy="165544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028033" y="7444732"/>
            <a:ext cx="4138213" cy="1488566"/>
            <a:chOff x="13028033" y="7444732"/>
            <a:chExt cx="4138213" cy="148856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028033" y="7444732"/>
              <a:ext cx="4138213" cy="14885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070858" y="389806"/>
            <a:ext cx="743597" cy="4101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8285714" cy="5368616"/>
            <a:chOff x="0" y="0"/>
            <a:chExt cx="18285714" cy="536861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36861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74088" y="1296230"/>
            <a:ext cx="5334069" cy="88247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37119" y="3225202"/>
            <a:ext cx="6617597" cy="857365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15556" y="848999"/>
            <a:ext cx="6617597" cy="602615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11726" y="3954049"/>
            <a:ext cx="6617597" cy="565826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90163" y="816654"/>
            <a:ext cx="6617597" cy="606928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83478" y="4307691"/>
            <a:ext cx="6617597" cy="424370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83478" y="848999"/>
            <a:ext cx="6617597" cy="60261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097420" y="4661332"/>
            <a:ext cx="6617597" cy="282913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18477" y="848999"/>
            <a:ext cx="6617597" cy="602615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3591" y="129804"/>
            <a:ext cx="1920172" cy="194311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60083" y="439066"/>
            <a:ext cx="4380001" cy="7325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28571" y="1406098"/>
            <a:ext cx="14857143" cy="86023"/>
            <a:chOff x="2028571" y="1406098"/>
            <a:chExt cx="14857143" cy="8602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28571" y="1406098"/>
              <a:ext cx="14857143" cy="860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105" y="1194448"/>
            <a:ext cx="2763496" cy="610454"/>
            <a:chOff x="1119105" y="1194448"/>
            <a:chExt cx="2763496" cy="6104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105" y="1194448"/>
              <a:ext cx="2763496" cy="6104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5071" y="1229014"/>
            <a:ext cx="2057478" cy="66939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43183" y="2221817"/>
            <a:ext cx="4115893" cy="58113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81526" y="5566172"/>
            <a:ext cx="2395474" cy="22059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488" y="8805491"/>
            <a:ext cx="17996781" cy="1131876"/>
            <a:chOff x="114488" y="8805491"/>
            <a:chExt cx="17996781" cy="113187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8883902" y="8239553"/>
              <a:ext cx="35993562" cy="2263752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488" y="8805491"/>
              <a:ext cx="17996781" cy="11318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47083" y="2804718"/>
            <a:ext cx="4843711" cy="6171429"/>
            <a:chOff x="3547083" y="2804718"/>
            <a:chExt cx="4843711" cy="61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47083" y="2804718"/>
              <a:ext cx="4843711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85048" y="2902104"/>
            <a:ext cx="4457998" cy="5976657"/>
            <a:chOff x="10985048" y="2902104"/>
            <a:chExt cx="4457998" cy="597665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85048" y="2902104"/>
              <a:ext cx="4457998" cy="597665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941189" y="2221817"/>
            <a:ext cx="4507750" cy="54093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105" y="1194448"/>
            <a:ext cx="2763496" cy="610454"/>
            <a:chOff x="1119105" y="1194448"/>
            <a:chExt cx="2763496" cy="6104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105" y="1194448"/>
              <a:ext cx="2763496" cy="6104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5071" y="1229014"/>
            <a:ext cx="2057478" cy="66939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81526" y="5566172"/>
            <a:ext cx="2395474" cy="22059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128141"/>
            <a:ext cx="17996781" cy="1131876"/>
            <a:chOff x="0" y="9128141"/>
            <a:chExt cx="17996781" cy="11318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8998391" y="8562203"/>
              <a:ext cx="35993562" cy="226375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9128141"/>
              <a:ext cx="17996781" cy="11318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85048" y="2902104"/>
            <a:ext cx="4457998" cy="5976657"/>
            <a:chOff x="10985048" y="2902104"/>
            <a:chExt cx="4457998" cy="59766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85048" y="2902104"/>
              <a:ext cx="4457998" cy="597665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941189" y="2221817"/>
            <a:ext cx="4507750" cy="54093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59905" y="7969396"/>
            <a:ext cx="2895282" cy="45427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121561" y="3418314"/>
            <a:ext cx="5818554" cy="434732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105" y="1194448"/>
            <a:ext cx="2763496" cy="610454"/>
            <a:chOff x="1119105" y="1194448"/>
            <a:chExt cx="2763496" cy="6104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105" y="1194448"/>
              <a:ext cx="2763496" cy="6104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5071" y="1229014"/>
            <a:ext cx="2057478" cy="66939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81526" y="5566172"/>
            <a:ext cx="2395474" cy="22059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488" y="8805491"/>
            <a:ext cx="17996781" cy="1131876"/>
            <a:chOff x="114488" y="8805491"/>
            <a:chExt cx="17996781" cy="11318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8883902" y="8239553"/>
              <a:ext cx="35993562" cy="226375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488" y="8805491"/>
              <a:ext cx="17996781" cy="113187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41189" y="2221817"/>
            <a:ext cx="4507750" cy="54093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03393" y="6363055"/>
            <a:ext cx="5777234" cy="17104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97247" y="1997625"/>
            <a:ext cx="6474941" cy="3879184"/>
            <a:chOff x="9497247" y="1997625"/>
            <a:chExt cx="6474941" cy="387918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97247" y="1997625"/>
              <a:ext cx="6474941" cy="38791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287043" y="1555542"/>
            <a:ext cx="4243333" cy="7174630"/>
            <a:chOff x="4287043" y="1555542"/>
            <a:chExt cx="4243333" cy="717463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87043" y="1555542"/>
              <a:ext cx="4243333" cy="71746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405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9018564"/>
            <a:chOff x="587156" y="633575"/>
            <a:chExt cx="17111402" cy="9018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875707"/>
              <a:ext cx="34222805" cy="1803712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9018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19" y="935744"/>
            <a:ext cx="16529751" cy="8435685"/>
            <a:chOff x="891219" y="935744"/>
            <a:chExt cx="16529751" cy="8435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19" y="935744"/>
              <a:ext cx="16529751" cy="8435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105" y="1194448"/>
            <a:ext cx="2763496" cy="610454"/>
            <a:chOff x="1119105" y="1194448"/>
            <a:chExt cx="2763496" cy="6104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105" y="1194448"/>
              <a:ext cx="2763496" cy="6104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5071" y="1229014"/>
            <a:ext cx="2057478" cy="66939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81526" y="5566172"/>
            <a:ext cx="2395474" cy="22059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488" y="8805491"/>
            <a:ext cx="17996781" cy="1131876"/>
            <a:chOff x="114488" y="8805491"/>
            <a:chExt cx="17996781" cy="11318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8883902" y="8239553"/>
              <a:ext cx="35993562" cy="226375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488" y="8805491"/>
              <a:ext cx="17996781" cy="113187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10995" y="7001027"/>
            <a:ext cx="5777234" cy="17104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240518" y="2579602"/>
            <a:ext cx="6171429" cy="5126511"/>
            <a:chOff x="2240518" y="2579602"/>
            <a:chExt cx="6171429" cy="512651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40518" y="2579602"/>
              <a:ext cx="6171429" cy="51265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56708" y="2040962"/>
            <a:ext cx="6171429" cy="868108"/>
            <a:chOff x="9356708" y="2040962"/>
            <a:chExt cx="6171429" cy="86810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56708" y="2040962"/>
              <a:ext cx="6171429" cy="8681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42857" y="3191781"/>
            <a:ext cx="6171429" cy="3442187"/>
            <a:chOff x="9142857" y="3191781"/>
            <a:chExt cx="6171429" cy="344218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42857" y="3191781"/>
              <a:ext cx="6171429" cy="34421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10</Words>
  <Application>Microsoft Office PowerPoint</Application>
  <PresentationFormat>사용자 지정</PresentationFormat>
  <Paragraphs>2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성정현</cp:lastModifiedBy>
  <cp:revision>3</cp:revision>
  <dcterms:created xsi:type="dcterms:W3CDTF">2022-09-02T07:07:45Z</dcterms:created>
  <dcterms:modified xsi:type="dcterms:W3CDTF">2022-09-01T22:24:45Z</dcterms:modified>
</cp:coreProperties>
</file>